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2AC9BA-16E4-4AF3-833A-1AEF50031219}" type="datetimeFigureOut">
              <a:rPr lang="ru-RU" smtClean="0"/>
              <a:t>27.01.2022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8F7B70-7400-451F-B63D-A2DE9A5973A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32656"/>
            <a:ext cx="8136904" cy="50405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 </a:t>
            </a:r>
          </a:p>
          <a:p>
            <a:pPr algn="ctr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63688" y="2528221"/>
            <a:ext cx="8640960" cy="324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39553" y="701675"/>
            <a:ext cx="770485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CLUB HADAHAN\Desktop\день трезвости\01-12-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7" y="-243408"/>
            <a:ext cx="914400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35896" y="772937"/>
            <a:ext cx="49685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   </a:t>
            </a:r>
            <a:r>
              <a:rPr lang="ru-RU" sz="2800" b="1" dirty="0" smtClean="0">
                <a:solidFill>
                  <a:srgbClr val="0070C0"/>
                </a:solidFill>
              </a:rPr>
              <a:t>понедельник –  пятница 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  10.00ч - 19.20ч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8024" y="2459745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13.00ч-15.00ч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1" y="3789040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с</a:t>
            </a:r>
            <a:r>
              <a:rPr lang="ru-RU" sz="2800" b="1" dirty="0" smtClean="0">
                <a:solidFill>
                  <a:srgbClr val="0070C0"/>
                </a:solidFill>
              </a:rPr>
              <a:t>уббота, воскресенье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72078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85</TotalTime>
  <Words>14</Words>
  <Application>Microsoft Office PowerPoint</Application>
  <PresentationFormat>Экран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CLUB HADAHAN</dc:creator>
  <cp:lastModifiedBy>CLUB HADAHAN</cp:lastModifiedBy>
  <cp:revision>9</cp:revision>
  <dcterms:created xsi:type="dcterms:W3CDTF">2022-01-26T10:03:07Z</dcterms:created>
  <dcterms:modified xsi:type="dcterms:W3CDTF">2022-01-27T10:21:52Z</dcterms:modified>
</cp:coreProperties>
</file>