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57" r:id="rId3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8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F63CA-7D49-4758-B657-9AC4D4DABD11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1382D-1BD0-4205-A9F4-114D7989D3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02A09-5C99-4E7D-AE0C-386B2309F2D5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6EB0A-C7D7-49B6-999C-236E66944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80069-4460-422E-ADBD-705BE355B206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850C8-BAC3-45B9-AD57-10D76E2A8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7808D-ACA0-4A21-9055-A319EEB9B7E0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D124E-B754-4325-B8A2-D17D47CFC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B0768-F7A4-4E3E-A311-179EE87B8433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148BF-10F2-4161-8DAC-3677AC177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A38F5-C844-4CFF-8C61-AA416C44C959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0F1BA-5FA2-4527-9690-C12B75751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512A4-7BE9-4E5C-9A5A-112D37DDE0E3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DB833-33D9-436C-BBBE-F0ECD5B59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DE656-DD1F-4AA6-B3CD-8068AE00DB28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7767B-2D20-4166-ACCD-878366305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A30B9-F09B-4BEA-8362-E833CC6F0740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E27B2-98A3-4C41-991F-889A69B460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40954-33B6-4F7C-860A-D5A65D03FCEA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43118-B009-42BA-8C1C-B2509424E0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1A6B2-B53B-41A9-844F-9599992CE969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C7645-C868-4FDF-9070-8F6BE1115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71174D-B5FF-417B-80D4-EE594752CA7B}" type="datetimeFigureOut">
              <a:rPr lang="ru-RU"/>
              <a:pPr>
                <a:defRPr/>
              </a:pPr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A8B859-9A48-446B-990F-308322A7E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19" r:id="rId2"/>
    <p:sldLayoutId id="2147484021" r:id="rId3"/>
    <p:sldLayoutId id="2147484018" r:id="rId4"/>
    <p:sldLayoutId id="2147484017" r:id="rId5"/>
    <p:sldLayoutId id="2147484016" r:id="rId6"/>
    <p:sldLayoutId id="2147484015" r:id="rId7"/>
    <p:sldLayoutId id="2147484014" r:id="rId8"/>
    <p:sldLayoutId id="2147484022" r:id="rId9"/>
    <p:sldLayoutId id="2147484013" r:id="rId10"/>
    <p:sldLayoutId id="2147484012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750" y="549275"/>
            <a:ext cx="7993063" cy="1150938"/>
          </a:xfrm>
        </p:spPr>
        <p:txBody>
          <a:bodyPr/>
          <a:lstStyle/>
          <a:p>
            <a:pPr algn="ctr"/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Расписание работы  клубных формирований  МКУ «КДЦ МО « Хадахан» на 2024год</a:t>
            </a:r>
          </a:p>
        </p:txBody>
      </p:sp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1763713" y="2528888"/>
            <a:ext cx="86407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graphicFrame>
        <p:nvGraphicFramePr>
          <p:cNvPr id="13392" name="Group 80"/>
          <p:cNvGraphicFramePr>
            <a:graphicFrameLocks noGrp="1"/>
          </p:cNvGraphicFramePr>
          <p:nvPr/>
        </p:nvGraphicFramePr>
        <p:xfrm>
          <a:off x="611188" y="1844675"/>
          <a:ext cx="7921625" cy="4541838"/>
        </p:xfrm>
        <a:graphic>
          <a:graphicData uri="http://schemas.openxmlformats.org/drawingml/2006/table">
            <a:tbl>
              <a:tblPr/>
              <a:tblGrid>
                <a:gridCol w="230187"/>
                <a:gridCol w="3044825"/>
                <a:gridCol w="1681163"/>
                <a:gridCol w="1522412"/>
                <a:gridCol w="1443038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Название кружка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Дни работы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Часы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Руководитель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Фольклорный народный  коллектив «Адууша»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четверг,  пятница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16.00ч- 18.00ч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Алексеева С.А.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Фольклорный бурятский коллектив «Наран»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четверг,  пятница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15.00ч – 16.00ч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Алексеева С.А.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Хореографическая группа «Эрбээхэй» (2-3 кл)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среда,  пятница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15.00ч – 16.00ч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Гудуев Н.В.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Хореографическая группа «Хараасгай» (4-7кл)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вторник,  четверг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15.00ч – 16.00ч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Гудуев Н.В.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Хореографическая группа «Ангара» (8-1</a:t>
                      </a: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кл)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вторник ,  пятница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17.00ч – 19.00ч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Гудуев Н.В.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Вокальная группа «Новое поколение»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вторник,  четверг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16.00ч- 17.00ч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Мокшонова О.Т.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Вокальная группа «Туяа»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пятница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17.00ч – 18.00ч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Мокшонова О.Т.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Драматический кружок «Росток»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понедельник, среда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16.00-18.00ч.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Готолова Н.А.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Кружок ДПИ «Очумелые ручки»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вторник,  четверг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15.00ч -18.00ч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Лабузова Л.Б.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Кружок «Юные друзья книг»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пятница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15.00ч – 16.00ч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Улаханова А.Н.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10" marR="393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89" name="Rectangle 1"/>
          <p:cNvSpPr>
            <a:spLocks noChangeArrowheads="1"/>
          </p:cNvSpPr>
          <p:nvPr/>
        </p:nvSpPr>
        <p:spPr bwMode="auto">
          <a:xfrm>
            <a:off x="1770063" y="7016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388" y="188913"/>
            <a:ext cx="8785225" cy="64801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14338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447</TotalTime>
  <Words>122</Words>
  <Application>Microsoft Office PowerPoint</Application>
  <PresentationFormat>Экран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Trebuchet MS</vt:lpstr>
      <vt:lpstr>Arial</vt:lpstr>
      <vt:lpstr>Georgia</vt:lpstr>
      <vt:lpstr>Calibri</vt:lpstr>
      <vt:lpstr>Times New Roman</vt:lpstr>
      <vt:lpstr>Воздушный поток</vt:lpstr>
      <vt:lpstr>Воздушный поток</vt:lpstr>
      <vt:lpstr>Воздушный поток</vt:lpstr>
      <vt:lpstr>Воздушный поток</vt:lpstr>
      <vt:lpstr>Слайд 1</vt:lpstr>
      <vt:lpstr>Слайд 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CLUB HADAHAN</dc:creator>
  <cp:lastModifiedBy>User</cp:lastModifiedBy>
  <cp:revision>15</cp:revision>
  <cp:lastPrinted>2024-02-29T04:57:48Z</cp:lastPrinted>
  <dcterms:created xsi:type="dcterms:W3CDTF">2022-01-26T10:03:07Z</dcterms:created>
  <dcterms:modified xsi:type="dcterms:W3CDTF">2024-04-01T04:46:44Z</dcterms:modified>
</cp:coreProperties>
</file>